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CC"/>
    <a:srgbClr val="FF0066"/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 autoAdjust="0"/>
    <p:restoredTop sz="94711" autoAdjust="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40" y="-11492"/>
            <a:ext cx="9151640" cy="68694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7984" y="2996952"/>
            <a:ext cx="3960440" cy="864096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Деловая игра</a:t>
            </a:r>
            <a:endParaRPr lang="ru-RU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149080"/>
            <a:ext cx="4320480" cy="1512168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«Автоматизация звуков и их введение в спонтанную речь»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50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352839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Вороной 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коричневый –каурый – 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буланый</a:t>
            </a:r>
            <a:r>
              <a:rPr lang="ru-RU" b="1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878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2520280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Красный – рубиновый – коралловый – 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кумачовый</a:t>
            </a:r>
            <a:r>
              <a:rPr lang="ru-RU" sz="2000" dirty="0">
                <a:solidFill>
                  <a:srgbClr val="7030A0"/>
                </a:solidFill>
              </a:rPr>
              <a:t/>
            </a:r>
            <a:br>
              <a:rPr lang="ru-RU" sz="2000" dirty="0">
                <a:solidFill>
                  <a:srgbClr val="7030A0"/>
                </a:solidFill>
              </a:rPr>
            </a:br>
            <a:endParaRPr lang="ru-RU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2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20888"/>
            <a:ext cx="8229600" cy="3744416"/>
          </a:xfrm>
        </p:spPr>
        <p:txBody>
          <a:bodyPr>
            <a:normAutofit/>
          </a:bodyPr>
          <a:lstStyle/>
          <a:p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 «</a:t>
            </a:r>
            <a:r>
              <a:rPr lang="ru-RU" sz="28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Размышлялки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Автоматизация звука [ж] в предложениях, введение их в речь.</a:t>
            </a:r>
            <a:b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Уточнение, активизация словаря.</a:t>
            </a:r>
          </a:p>
        </p:txBody>
      </p:sp>
    </p:spTree>
    <p:extLst>
      <p:ext uri="{BB962C8B-B14F-4D97-AF65-F5344CB8AC3E}">
        <p14:creationId xmlns:p14="http://schemas.microsoft.com/office/powerpoint/2010/main" val="179708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4176464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АУКЦИОН </a:t>
            </a:r>
            <a:r>
              <a:rPr lang="ru-RU" sz="31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пословиц</a:t>
            </a:r>
            <a:r>
              <a:rPr lang="ru-RU" sz="3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поговорок, </a:t>
            </a:r>
            <a:r>
              <a:rPr lang="ru-RU" sz="31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чистоговорок</a:t>
            </a:r>
            <a:r>
              <a:rPr lang="ru-RU" sz="3100" b="1" i="1" u="sng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u="sng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u="sng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u="sng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Автоматизация звуков [ш], [ж] в стихотворных текстах.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Развитие фонематического слуха</a:t>
            </a:r>
            <a: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одна команда говорит, другая команда находит [ш], [ж]. Кто последний вспомнит стихотворение получит приз.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71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364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3600400"/>
          </a:xfrm>
        </p:spPr>
        <p:txBody>
          <a:bodyPr>
            <a:normAutofit/>
          </a:bodyPr>
          <a:lstStyle/>
          <a:p>
            <a:r>
              <a:rPr lang="ru-RU" sz="32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Рефлексия: «Закончи фразу</a:t>
            </a:r>
            <a:r>
              <a:rPr lang="ru-RU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4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371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214932">
            <a:off x="4235934" y="2555425"/>
            <a:ext cx="4121998" cy="3672408"/>
          </a:xfrm>
        </p:spPr>
        <p:txBody>
          <a:bodyPr>
            <a:normAutofit/>
          </a:bodyPr>
          <a:lstStyle/>
          <a:p>
            <a:r>
              <a:rPr lang="ru-RU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ИГРУ!!!</a:t>
            </a:r>
            <a:endParaRPr lang="ru-RU" sz="3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Объект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5544616" cy="4536504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Речь ребенка формируется постепенно. В дошкольном возрасте большое внимание уделяется формированию правильного произношения звуков. Четкое, верное произношение необходимо для уверенного общения ребенка со сверстниками и взрослыми, гармонического развития и дальнейшего обучения в школе.</a:t>
            </a:r>
            <a:b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7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3456384"/>
          </a:xfrm>
        </p:spPr>
        <p:txBody>
          <a:bodyPr>
            <a:noAutofit/>
          </a:bodyPr>
          <a:lstStyle/>
          <a:p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М.М.Алексеев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отмечает что, подражая взрослым, ребенок перенимает «не только все тонкости произношения, словоупотребления настроения фраз, но также и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8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несовершенство и ошибки которые встречаются в их речи»</a:t>
            </a:r>
          </a:p>
        </p:txBody>
      </p:sp>
    </p:spTree>
    <p:extLst>
      <p:ext uri="{BB962C8B-B14F-4D97-AF65-F5344CB8AC3E}">
        <p14:creationId xmlns:p14="http://schemas.microsoft.com/office/powerpoint/2010/main" val="128977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4" y="0"/>
            <a:ext cx="9127356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3888432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«Правильно ли я сказала? »</a:t>
            </a:r>
            <a:r>
              <a:rPr lang="ru-RU" sz="2400" b="1" i="1" u="sng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u="sng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Автоматизация звуков [р] – [</a:t>
            </a:r>
            <a:r>
              <a:rPr lang="ru-RU" sz="24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рь</a:t>
            </a: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b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Развитие фонематического слуха.</a:t>
            </a:r>
            <a:b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Закрепление знаний родного языка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командам необходимо дать правильный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35880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821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229600" cy="4032448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3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«На вопросы – не зевай, очень быстро отвечай! »</a:t>
            </a:r>
            <a:r>
              <a:rPr lang="ru-RU" sz="3100" b="1" i="1" u="sng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u="sng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Автоматизация звуков [с], [з], [ц][ в словах, фразах.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Развитие психических процессов – память, мышление.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27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1 минуту участники должны ответить на максимальное число вопросов.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" y="0"/>
            <a:ext cx="9143628" cy="688364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3068960"/>
            <a:ext cx="4186808" cy="3096344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Необходимо больше </a:t>
            </a:r>
            <a:r>
              <a:rPr lang="ru-RU" sz="2700" b="1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включать дидактических игр и лексико – грамматических упражнений, которые обогащают словарный запас, помогают отрабатывать грамматические категории, развивают память, мышление.</a:t>
            </a:r>
            <a:r>
              <a:rPr lang="ru-RU" sz="2700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700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45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3528392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sz="3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«Один – много»</a:t>
            </a:r>
            <a:r>
              <a:rPr lang="ru-RU" sz="2700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Автоматизация звуков [р] – [</a:t>
            </a:r>
            <a:r>
              <a:rPr lang="ru-RU" sz="27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рь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] в словосочетаниях, фразах.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Образование форм родительного падежа существительных множественного числа.</a:t>
            </a: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0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4" y="0"/>
            <a:ext cx="9126736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968552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i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u="sng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u="sng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3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«Четвертый лишний</a:t>
            </a:r>
            <a:r>
              <a:rPr lang="ru-RU" sz="31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b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Автоматизация звука [р] в словах, словосочетаниях, фразах.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Развитие психических процессов.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Пополнение, уточнение словаря.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назвать лишнее слово, и объяснить почему оно лишнее?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3888432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 «</a:t>
            </a:r>
            <a:r>
              <a:rPr lang="ru-RU" sz="3100" b="1" i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Размышлялки</a:t>
            </a:r>
            <a:r>
              <a:rPr lang="ru-RU" sz="31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Автоматизация, дифференциация звуков [с] – [ш] в предложениях.</a:t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Уточнение, активизация словаря</a:t>
            </a:r>
            <a: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27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командам необходимо дать правильный ответ, выигрывает та команда, которая правильно ответит на все заданные вопросы</a:t>
            </a:r>
            <a:r>
              <a:rPr lang="ru-RU" sz="2700" b="1" i="1" dirty="0">
                <a:solidFill>
                  <a:srgbClr val="990099"/>
                </a:solidFill>
              </a:rPr>
              <a:t>.</a:t>
            </a:r>
            <a:br>
              <a:rPr lang="ru-RU" sz="2700" b="1" i="1" dirty="0">
                <a:solidFill>
                  <a:srgbClr val="990099"/>
                </a:solidFill>
              </a:rPr>
            </a:br>
            <a:endParaRPr lang="ru-RU" sz="2700" b="1" i="1" dirty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106</Words>
  <Application>Microsoft Office PowerPoint</Application>
  <PresentationFormat>Экран (4:3)</PresentationFormat>
  <Paragraphs>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Деловая игра</vt:lpstr>
      <vt:lpstr>Речь ребенка формируется постепенно. В дошкольном возрасте большое внимание уделяется формированию правильного произношения звуков. Четкое, верное произношение необходимо для уверенного общения ребенка со сверстниками и взрослыми, гармонического развития и дальнейшего обучения в школе. </vt:lpstr>
      <vt:lpstr>М.М.Алексеев отмечает что, подражая взрослым, ребенок перенимает «не только все тонкости произношения, словоупотребления настроения фраз, но также и то несовершенство и ошибки которые встречаются в их речи»</vt:lpstr>
      <vt:lpstr>    Игра:  «Правильно ли я сказала? »  Цель: • Автоматизация звуков [р] – [рь]. • Развитие фонематического слуха. • Закрепление знаний родного языка.   Задание: командам необходимо дать правильный ответ</vt:lpstr>
      <vt:lpstr>   Игра: «На вопросы – не зевай, очень быстро отвечай! »  Цель: • Автоматизация звуков [с], [з], [ц][ в словах, фразах. • Развитие психических процессов – память, мышление.    Задание : за 1 минуту участники должны ответить на максимальное число вопросов. </vt:lpstr>
      <vt:lpstr> Необходимо больше включать дидактических игр и лексико – грамматических упражнений, которые обогащают словарный запас, помогают отрабатывать грамматические категории, развивают память, мышление. </vt:lpstr>
      <vt:lpstr>   Игра «Один – много»  Цель: • Автоматизация звуков [р] – [рь ] в словосочетаниях, фразах. • Образование форм родительного падежа существительных множественного числа.   </vt:lpstr>
      <vt:lpstr>     Игра: «Четвертый лишний»  Цель: • Автоматизация звука [р] в словах, словосочетаниях, фразах. • Развитие психических процессов. • Пополнение, уточнение словаря.   Задание: назвать лишнее слово, и объяснить почему оно лишнее? </vt:lpstr>
      <vt:lpstr>Игра «Размышлялки»  Цель: • Автоматизация, дифференциация звуков [с] – [ш] в предложениях. • Уточнение, активизация словаря.   Задание: командам необходимо дать правильный ответ, выигрывает та команда, которая правильно ответит на все заданные вопросы. </vt:lpstr>
      <vt:lpstr>   Вороной – коричневый –каурый – буланый </vt:lpstr>
      <vt:lpstr>Красный – рубиновый – коралловый – кумачовый </vt:lpstr>
      <vt:lpstr>Игра «Размышлялки»      Цель: • Автоматизация звука [ж] в предложениях, введение их в речь. • Уточнение, активизация словаря.</vt:lpstr>
      <vt:lpstr>АУКЦИОН  пословиц, поговорок, чистоговорок  Цель: • Автоматизация звуков [ш], [ж] в стихотворных текстах. • Развитие фонематического слуха.  Задание: одна команда говорит, другая команда находит [ш], [ж]. Кто последний вспомнит стихотворение получит приз. </vt:lpstr>
      <vt:lpstr>Рефлексия: «Закончи фразу»</vt:lpstr>
      <vt:lpstr>СПАСИБО   ЗА ИГРУ!!!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Деловая игра для воспитателей </dc:title>
  <cp:lastModifiedBy>user</cp:lastModifiedBy>
  <cp:revision>9</cp:revision>
  <dcterms:modified xsi:type="dcterms:W3CDTF">2023-10-17T09:37:19Z</dcterms:modified>
</cp:coreProperties>
</file>