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9"/>
  </p:notesMasterIdLst>
  <p:sldIdLst>
    <p:sldId id="301" r:id="rId2"/>
    <p:sldId id="300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4" r:id="rId15"/>
    <p:sldId id="299" r:id="rId16"/>
    <p:sldId id="277" r:id="rId17"/>
    <p:sldId id="30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6" d="100"/>
          <a:sy n="76" d="100"/>
        </p:scale>
        <p:origin x="-180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12.06.2021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48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83B06-3D1D-45B3-ADB8-19894FC33E8F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538FC-1B76-492B-8DBB-D55B9FE97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CC6AF-89C1-4539-88DE-4A91A35BCEF7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638C8-4A1E-421A-8A0B-46E3B3BCB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E921D-7FA2-4294-8D13-743F5EF4740F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CE624-2D7C-4297-A83C-A705C7530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1E230-D1F5-4B7A-9D2B-737182F1CB2C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653DC-D0B4-454E-A669-CB24F82150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78625-D39D-42CF-B1A1-8B356028DFDE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FC785-1C99-44C6-8019-0CECB67830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21A2-40AF-4E92-979C-3DC5D98F7E36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39F95-C3DA-492E-A769-211EEAD576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BE879-3D81-4139-BBD7-60963230087A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ED81A-0364-41F0-B3EA-AA4C56936A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12F65-A75C-4CA7-8EBB-BF5E23080FA3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6BFDF-F801-4D76-A27D-0296AAC868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8250C-61F1-48CB-9B21-F28E2FCAA1E5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8E452-932D-40BF-A17C-FC6BF88689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9E210-0F23-4047-A511-97448D25F4D9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5EAB7-5614-4E1D-B701-B15B33BEC6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DD56-F043-42F1-A2EB-B3F9EE573449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38556-942A-44AB-A6AD-C72A0C532C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 smtClean="0"/>
              <a:pPr>
                <a:defRPr/>
              </a:pPr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99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МБДОУ детский сад №8 «Машенька» г.Пензы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БЕЗОПАСНОСТЬ НА ВОДЕ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514600"/>
            <a:ext cx="4419600" cy="4191000"/>
          </a:xfrm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6880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9227" y="101221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Около сточной трубы не купайтесь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Может вас прямо в трубу затянуть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И не получиться, как не старайтесь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Вынырнуть вверх, чтобы воздух вдохнуть…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Очень опасно, запомните братцы!</a:t>
            </a:r>
          </a:p>
          <a:p>
            <a:pPr algn="ct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Рядом со сточной трубой развлекаться!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27" y="3923732"/>
            <a:ext cx="6477000" cy="26992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-55323" y="3647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На самодельном плоту по воде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Едут мальчишки вдогонку мечте.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Трое матросов, один капитан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Мчатся на поиски сказочных стран…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разъехались брёвна в плоту –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И не догнали мальчишки мечту…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Очень опасно с рекою шутить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на плоту за мечтою поплыть.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5" y="3429000"/>
            <a:ext cx="6242304" cy="32766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210979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Весело качаться детям на волнах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На цветных матрасах, надувных кругах.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непременно вы должны узнать:</a:t>
            </a:r>
          </a:p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Далеко не надо в воду заплывать!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Может прохудиться круг или матрас…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Кто спасти успеет из пучины вас?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И перевернуться на волнах легко…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Так что не советуем плавать далеко!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52800"/>
            <a:ext cx="5791200" cy="32369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19100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Если вы в лодке поплыть захотите,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 обязательно, дети, учтите: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Можно кататься весь день, до заката,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Только раскачивать лодку не надо,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И за красивым цветком не тянуться –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Может судёнышко перевернуться… </a:t>
            </a:r>
          </a:p>
          <a:p>
            <a:pPr algn="ct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Всплыть не сумеешь – тогда быть беде! </a:t>
            </a:r>
          </a:p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Будь осторожен всегда на воде!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84562"/>
            <a:ext cx="5562600" cy="30686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64856"/>
            <a:ext cx="8686800" cy="668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ИНСТРУКЦИЯ ПО ОКАЗАНИЮ ПЕРВОЙ МЕДИЦИНСКОЙ ПОМОЩИ</a:t>
            </a:r>
          </a:p>
          <a:p>
            <a:pPr eaLnBrk="0" hangingPunct="0"/>
            <a:endParaRPr lang="ru-RU" sz="3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b="1" i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Спасение утопающего</a:t>
            </a:r>
            <a:endParaRPr lang="ru-RU" b="1" i="1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b="1" i="1" dirty="0">
                <a:latin typeface="Arial" pitchFamily="34" charset="0"/>
                <a:cs typeface="Arial" pitchFamily="34" charset="0"/>
              </a:rPr>
              <a:t> Спасти утопающего непросто даже взрослому.</a:t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стоит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сломя голову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бросаться в воду..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Первое, что вы должны сделать, увидев тонущего человека, —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привлечь внимание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окружающих криком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«Человек тонет!».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 Затем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посмотрите, нет ли рядом спасательного средства.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b="1" i="1" dirty="0">
                <a:latin typeface="Arial" pitchFamily="34" charset="0"/>
                <a:cs typeface="Arial" pitchFamily="34" charset="0"/>
              </a:rPr>
              <a:t>•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Попробуйте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, если это возможно,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дотянуться до тонущего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рукой, палкой, толстой веткой или бросьте ему веревку.</a:t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r>
              <a:rPr lang="ru-RU" b="1" i="1" dirty="0">
                <a:latin typeface="Arial" pitchFamily="34" charset="0"/>
                <a:cs typeface="Arial" pitchFamily="34" charset="0"/>
              </a:rPr>
              <a:t>• Если рядом никого нет, можно попытаться спасти утопающего,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подплыв к нему сзади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вы очень хорошо плаваете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sz="2200" b="1" dirty="0">
              <a:cs typeface="Times New Roman" pitchFamily="18" charset="0"/>
            </a:endParaRPr>
          </a:p>
          <a:p>
            <a:pPr eaLnBrk="0" hangingPunct="0"/>
            <a:r>
              <a:rPr lang="ru-RU" sz="2200" b="1" dirty="0">
                <a:cs typeface="Times New Roman" pitchFamily="18" charset="0"/>
              </a:rPr>
              <a:t/>
            </a:r>
            <a:br>
              <a:rPr lang="ru-RU" sz="2200" b="1" dirty="0">
                <a:cs typeface="Times New Roman" pitchFamily="18" charset="0"/>
              </a:rPr>
            </a:br>
            <a:r>
              <a:rPr lang="ru-RU" sz="2200" b="1" dirty="0">
                <a:cs typeface="Times New Roman" pitchFamily="18" charset="0"/>
              </a:rPr>
              <a:t>Соблюдайте правила поведения на воде!</a:t>
            </a:r>
            <a:endParaRPr lang="ru-RU" sz="2200" b="1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sp>
        <p:nvSpPr>
          <p:cNvPr id="31747" name="Объект 3"/>
          <p:cNvSpPr>
            <a:spLocks noGrp="1"/>
          </p:cNvSpPr>
          <p:nvPr>
            <p:ph sz="quarter" idx="14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7800"/>
            <a:ext cx="5029200" cy="46783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ЗНАТЬ ОБ ЭТОМ ДОЛЖЕН КАЖДЫЙ БЕЗОПАСНОСТЬ – ЭТО ВАЖНО!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5800" y="2620438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Купайтесь только в отведенных для этого местах</a:t>
            </a:r>
          </a:p>
          <a:p>
            <a:pPr algn="ctr" eaLnBrk="0" hangingPunct="0"/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72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61847"/>
            <a:ext cx="8610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Не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переохлаждайтесь и не перегревайтесь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После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приема пищи сделайте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перерыв 1,5-2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часа.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Не купайтесь при температуре воды ниже 18 градусов, в воздуха ниже 22 градусов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/>
            <a:endParaRPr lang="ru-RU" sz="3600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200566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находитесь длительное время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палящими лучами солнца.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1892"/>
            <a:ext cx="3246120" cy="4681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32964" y="838200"/>
            <a:ext cx="5006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На высоком берегу,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Дети не играйте!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/>
              <a:t>Из-под ног уйти земля</a:t>
            </a:r>
            <a:br>
              <a:rPr lang="ru-RU" sz="3200" b="1" i="1" dirty="0"/>
            </a:br>
            <a:r>
              <a:rPr lang="ru-RU" sz="3200" b="1" i="1" dirty="0"/>
              <a:t>Может, так и знайте!</a:t>
            </a:r>
            <a:br>
              <a:rPr lang="ru-RU" sz="3200" b="1" i="1" dirty="0"/>
            </a:br>
            <a:r>
              <a:rPr lang="ru-RU" sz="3200" b="1" i="1" dirty="0"/>
              <a:t>И с обрыва прямо вниз</a:t>
            </a:r>
            <a:br>
              <a:rPr lang="ru-RU" sz="3200" b="1" i="1" dirty="0"/>
            </a:br>
            <a:r>
              <a:rPr lang="ru-RU" sz="3200" b="1" i="1" dirty="0"/>
              <a:t>В воду полетите…</a:t>
            </a:r>
            <a:br>
              <a:rPr lang="ru-RU" sz="3200" b="1" i="1" dirty="0"/>
            </a:br>
            <a:r>
              <a:rPr lang="ru-RU" sz="3200" b="1" i="1" dirty="0"/>
              <a:t>И останется кричать:</a:t>
            </a:r>
            <a:br>
              <a:rPr lang="ru-RU" sz="3200" b="1" i="1" dirty="0"/>
            </a:br>
            <a:r>
              <a:rPr lang="ru-RU" sz="3200" b="1" i="1" dirty="0"/>
              <a:t>«Люди, помогите!!!»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500190" cy="4910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559" y="685800"/>
            <a:ext cx="4775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/>
          </a:p>
          <a:p>
            <a:r>
              <a:rPr lang="ru-RU" sz="2800" b="1" i="1" dirty="0" smtClean="0"/>
              <a:t>Когда вокруг грохочет гром</a:t>
            </a:r>
            <a:br>
              <a:rPr lang="ru-RU" sz="2800" b="1" i="1" dirty="0" smtClean="0"/>
            </a:br>
            <a:r>
              <a:rPr lang="ru-RU" sz="2800" b="1" i="1" dirty="0" smtClean="0"/>
              <a:t>И молния сверкает,</a:t>
            </a:r>
            <a:br>
              <a:rPr lang="ru-RU" sz="2800" b="1" i="1" dirty="0" smtClean="0"/>
            </a:br>
            <a:r>
              <a:rPr lang="ru-RU" sz="2800" b="1" i="1" dirty="0" smtClean="0"/>
              <a:t>Не лезь в открытый водоём!</a:t>
            </a:r>
            <a:br>
              <a:rPr lang="ru-RU" sz="2800" b="1" i="1" dirty="0" smtClean="0"/>
            </a:br>
            <a:r>
              <a:rPr lang="ru-RU" sz="2800" b="1" i="1" dirty="0" smtClean="0"/>
              <a:t>Ведь всякое бывает…</a:t>
            </a:r>
            <a:br>
              <a:rPr lang="ru-RU" sz="2800" b="1" i="1" dirty="0" smtClean="0"/>
            </a:br>
            <a:r>
              <a:rPr lang="ru-RU" sz="2800" b="1" i="1" dirty="0" smtClean="0"/>
              <a:t>И если ты в грозу попал,</a:t>
            </a:r>
            <a:br>
              <a:rPr lang="ru-RU" sz="2800" b="1" i="1" dirty="0" smtClean="0"/>
            </a:br>
            <a:r>
              <a:rPr lang="ru-RU" sz="2800" b="1" i="1" dirty="0" smtClean="0"/>
              <a:t>Не плавай, не купайся…</a:t>
            </a:r>
            <a:br>
              <a:rPr lang="ru-RU" sz="2800" b="1" i="1" dirty="0" smtClean="0"/>
            </a:br>
            <a:r>
              <a:rPr lang="ru-RU" sz="2800" b="1" i="1" dirty="0" smtClean="0"/>
              <a:t>Лишь только дождик застучал,</a:t>
            </a:r>
            <a:br>
              <a:rPr lang="ru-RU" sz="2800" b="1" i="1" dirty="0" smtClean="0"/>
            </a:br>
            <a:r>
              <a:rPr lang="ru-RU" sz="2800" b="1" i="1" dirty="0" smtClean="0"/>
              <a:t>На берег выбирайся! </a:t>
            </a:r>
            <a:endParaRPr lang="ru-RU" sz="28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6718"/>
            <a:ext cx="8305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большим, и детям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Хочется сказать: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незнакомом месте</a:t>
            </a:r>
            <a:b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Вам нельзя нырять!</a:t>
            </a:r>
            <a:b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Может очень мелкой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Речка оказаться…</a:t>
            </a:r>
          </a:p>
          <a:p>
            <a:pPr algn="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         А в песок опасно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Головой втыкаться!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Сучья, камни, стёкла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Спрятались на дне –</a:t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>Их заметить сложно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2800" b="1" i="1" dirty="0">
                <a:latin typeface="Arial" pitchFamily="34" charset="0"/>
                <a:cs typeface="Arial" pitchFamily="34" charset="0"/>
              </a:rPr>
              <a:t>в водной глубине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962400" cy="5257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374759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развлекаться будешь на воде,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Проследи, чтоб шутка не вела к беде… 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4800" dirty="0">
              <a:latin typeface="Calibri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279714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Не топи другого – может оказаться,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Что воды случится другу наглотаться,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Он запаникует, вырываться станет –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И тебя с собою под воду затянет! </a:t>
            </a:r>
          </a:p>
          <a:p>
            <a:pPr eaLnBrk="0" hangingPunct="0"/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И игра такая грустно завершится…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Мы вам не желаем в речке утопиться! 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40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3120024" cy="37544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124986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Катятся волны от лодок с судами…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algn="r" eaLnBrk="0" hangingPunct="0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554345"/>
            <a:ext cx="830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2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Может водой с головою накрыть,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Может дыхание перехватить…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Спорить не стоит с такими волнами!</a:t>
            </a:r>
          </a:p>
          <a:p>
            <a:pPr algn="r" eaLnBrk="0" hangingPunct="0"/>
            <a:r>
              <a:rPr lang="ru-RU" sz="2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Ты по возможности их избегай,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Близко к корабликам не подплывай: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Сверху  пловца</a:t>
            </a:r>
          </a:p>
          <a:p>
            <a:pPr algn="r" eaLnBrk="0" hangingPunct="0"/>
            <a:r>
              <a:rPr lang="ru-RU" sz="2000" b="1" i="1" dirty="0">
                <a:latin typeface="Arial" pitchFamily="34" charset="0"/>
                <a:cs typeface="Arial" pitchFamily="34" charset="0"/>
              </a:rPr>
              <a:t> разглядеть очень сложно,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Затормозить на воде невозможно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Будет печальным финал, вероятно:</a:t>
            </a:r>
            <a:br>
              <a:rPr lang="ru-RU" sz="2000" b="1" i="1" dirty="0"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latin typeface="Arial" pitchFamily="34" charset="0"/>
                <a:cs typeface="Arial" pitchFamily="34" charset="0"/>
              </a:rPr>
              <a:t>Вряд ли ты сможешь вернуться обратно…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108734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Спорить не стоит с такими волнами!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3279"/>
            <a:ext cx="3429000" cy="234322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52400" y="1231374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Пляж буйками окружён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От судов, коряг и волн.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Значит, можно здесь купаться,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Ничего не опасаться.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Веселитесь, как хотите, </a:t>
            </a:r>
          </a:p>
          <a:p>
            <a:pPr eaLnBrk="0" hangingPunct="0"/>
            <a:r>
              <a:rPr lang="ru-RU" sz="2400" b="1" i="1" dirty="0">
                <a:latin typeface="Arial" pitchFamily="34" charset="0"/>
                <a:cs typeface="Arial" pitchFamily="34" charset="0"/>
              </a:rPr>
              <a:t>Но, пожалуйста, учтите: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Чтобы жизнь не потерять –</a:t>
            </a:r>
          </a:p>
          <a:p>
            <a:pPr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буйки не заплывать!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799"/>
            <a:ext cx="4267200" cy="312420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4050083" y="1846545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надо безобразничать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делать дырки в круге;</a:t>
            </a:r>
            <a:b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Не стоит жизнью рисковать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Ни другу, ни подруге.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Но если ты, но если ты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Шалун и злой проказник –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Недалеко и до беды: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Дырявый круг опасен.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6712"/>
            <a:ext cx="3745283" cy="301763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785</TotalTime>
  <Words>398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Транспортировка на берег.</vt:lpstr>
      <vt:lpstr>Слайд 16</vt:lpstr>
      <vt:lpstr>ЗНАТЬ ОБ ЭТОМ ДОЛЖЕН КАЖДЫЙ БЕЗОПАСНОСТЬ – ЭТО ВАЖНО!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Юрий&amp;Елена</cp:lastModifiedBy>
  <cp:revision>78</cp:revision>
  <dcterms:created xsi:type="dcterms:W3CDTF">2013-09-24T05:57:37Z</dcterms:created>
  <dcterms:modified xsi:type="dcterms:W3CDTF">2021-06-11T21:14:03Z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1539529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